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4"/>
  </p:sldMasterIdLst>
  <p:notesMasterIdLst>
    <p:notesMasterId r:id="rId19"/>
  </p:notesMasterIdLst>
  <p:handoutMasterIdLst>
    <p:handoutMasterId r:id="rId20"/>
  </p:handoutMasterIdLst>
  <p:sldIdLst>
    <p:sldId id="392" r:id="rId5"/>
    <p:sldId id="389" r:id="rId6"/>
    <p:sldId id="394" r:id="rId7"/>
    <p:sldId id="387" r:id="rId8"/>
    <p:sldId id="383" r:id="rId9"/>
    <p:sldId id="391" r:id="rId10"/>
    <p:sldId id="379" r:id="rId11"/>
    <p:sldId id="373" r:id="rId12"/>
    <p:sldId id="365" r:id="rId13"/>
    <p:sldId id="378" r:id="rId14"/>
    <p:sldId id="382" r:id="rId15"/>
    <p:sldId id="381" r:id="rId16"/>
    <p:sldId id="388" r:id="rId17"/>
    <p:sldId id="3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D274B-8E66-46BF-B0DA-057E2758A1BA}" v="19" dt="2025-06-23T03:37:07.669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5503" autoAdjust="0"/>
  </p:normalViewPr>
  <p:slideViewPr>
    <p:cSldViewPr snapToGrid="0" snapToObjects="1" showGuides="1">
      <p:cViewPr varScale="1">
        <p:scale>
          <a:sx n="91" d="100"/>
          <a:sy n="91" d="100"/>
        </p:scale>
        <p:origin x="557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wais Asghar" userId="4e531a22-1881-423e-b958-a671f924ba4b" providerId="ADAL" clId="{AEBD274B-8E66-46BF-B0DA-057E2758A1BA}"/>
    <pc:docChg chg="undo custSel addSld delSld modSld sldOrd modMainMaster">
      <pc:chgData name="Awais Asghar" userId="4e531a22-1881-423e-b958-a671f924ba4b" providerId="ADAL" clId="{AEBD274B-8E66-46BF-B0DA-057E2758A1BA}" dt="2025-06-23T03:37:07.669" v="174" actId="1076"/>
      <pc:docMkLst>
        <pc:docMk/>
      </pc:docMkLst>
      <pc:sldChg chg="addSp delSp modSp del mod">
        <pc:chgData name="Awais Asghar" userId="4e531a22-1881-423e-b958-a671f924ba4b" providerId="ADAL" clId="{AEBD274B-8E66-46BF-B0DA-057E2758A1BA}" dt="2025-06-23T03:33:00.398" v="156" actId="47"/>
        <pc:sldMkLst>
          <pc:docMk/>
          <pc:sldMk cId="2498031464" sldId="342"/>
        </pc:sldMkLst>
        <pc:spChg chg="add del mod">
          <ac:chgData name="Awais Asghar" userId="4e531a22-1881-423e-b958-a671f924ba4b" providerId="ADAL" clId="{AEBD274B-8E66-46BF-B0DA-057E2758A1BA}" dt="2025-06-23T03:31:49.409" v="148" actId="478"/>
          <ac:spMkLst>
            <pc:docMk/>
            <pc:sldMk cId="2498031464" sldId="342"/>
            <ac:spMk id="3" creationId="{1A98C790-3E41-D584-0B5C-22A912009348}"/>
          </ac:spMkLst>
        </pc:spChg>
        <pc:spChg chg="del">
          <ac:chgData name="Awais Asghar" userId="4e531a22-1881-423e-b958-a671f924ba4b" providerId="ADAL" clId="{AEBD274B-8E66-46BF-B0DA-057E2758A1BA}" dt="2025-06-23T03:30:55.907" v="131" actId="478"/>
          <ac:spMkLst>
            <pc:docMk/>
            <pc:sldMk cId="2498031464" sldId="342"/>
            <ac:spMk id="9" creationId="{2981AB9E-AF0F-CAD0-2DD2-D640FB871E66}"/>
          </ac:spMkLst>
        </pc:spChg>
        <pc:spChg chg="mod">
          <ac:chgData name="Awais Asghar" userId="4e531a22-1881-423e-b958-a671f924ba4b" providerId="ADAL" clId="{AEBD274B-8E66-46BF-B0DA-057E2758A1BA}" dt="2025-06-23T03:30:53.430" v="130"/>
          <ac:spMkLst>
            <pc:docMk/>
            <pc:sldMk cId="2498031464" sldId="342"/>
            <ac:spMk id="12" creationId="{997874EA-2F67-60CD-631F-5A787057F8CE}"/>
          </ac:spMkLst>
        </pc:spChg>
        <pc:spChg chg="mod">
          <ac:chgData name="Awais Asghar" userId="4e531a22-1881-423e-b958-a671f924ba4b" providerId="ADAL" clId="{AEBD274B-8E66-46BF-B0DA-057E2758A1BA}" dt="2025-06-23T03:30:36.844" v="129" actId="1076"/>
          <ac:spMkLst>
            <pc:docMk/>
            <pc:sldMk cId="2498031464" sldId="342"/>
            <ac:spMk id="13" creationId="{1D5AD0FE-4FC0-DD13-1657-8382F3DBB73F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2498031464" sldId="342"/>
            <ac:spMk id="18" creationId="{B9C9B6B5-E0C3-1AE4-78AD-8BEAA04AD1DB}"/>
          </ac:spMkLst>
        </pc:spChg>
      </pc:sldChg>
      <pc:sldChg chg="modSp">
        <pc:chgData name="Awais Asghar" userId="4e531a22-1881-423e-b958-a671f924ba4b" providerId="ADAL" clId="{AEBD274B-8E66-46BF-B0DA-057E2758A1BA}" dt="2025-06-23T02:54:51.248" v="6"/>
        <pc:sldMkLst>
          <pc:docMk/>
          <pc:sldMk cId="1330733909" sldId="365"/>
        </pc:sldMkLst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1330733909" sldId="365"/>
            <ac:spMk id="6" creationId="{C15774B0-D971-67D7-27EB-FDB82B3A58CD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1330733909" sldId="365"/>
            <ac:spMk id="9" creationId="{0FD6A3FE-1BF6-4C1A-0553-EBD497A69F2D}"/>
          </ac:spMkLst>
        </pc:spChg>
      </pc:sldChg>
      <pc:sldChg chg="modSp mod">
        <pc:chgData name="Awais Asghar" userId="4e531a22-1881-423e-b958-a671f924ba4b" providerId="ADAL" clId="{AEBD274B-8E66-46BF-B0DA-057E2758A1BA}" dt="2025-06-23T03:26:02.250" v="106" actId="1076"/>
        <pc:sldMkLst>
          <pc:docMk/>
          <pc:sldMk cId="2395464980" sldId="372"/>
        </pc:sldMkLst>
        <pc:spChg chg="mod">
          <ac:chgData name="Awais Asghar" userId="4e531a22-1881-423e-b958-a671f924ba4b" providerId="ADAL" clId="{AEBD274B-8E66-46BF-B0DA-057E2758A1BA}" dt="2025-06-23T03:26:02.250" v="106" actId="1076"/>
          <ac:spMkLst>
            <pc:docMk/>
            <pc:sldMk cId="2395464980" sldId="372"/>
            <ac:spMk id="24" creationId="{CE1ABEC8-43FD-4F21-A7D2-70200D86263C}"/>
          </ac:spMkLst>
        </pc:spChg>
      </pc:sldChg>
      <pc:sldChg chg="modSp mod">
        <pc:chgData name="Awais Asghar" userId="4e531a22-1881-423e-b958-a671f924ba4b" providerId="ADAL" clId="{AEBD274B-8E66-46BF-B0DA-057E2758A1BA}" dt="2025-06-23T03:08:54.424" v="71" actId="1076"/>
        <pc:sldMkLst>
          <pc:docMk/>
          <pc:sldMk cId="1397193754" sldId="373"/>
        </pc:sldMkLst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1397193754" sldId="373"/>
            <ac:spMk id="3" creationId="{A6A971A9-0C5C-DDFC-67F9-2E5A55F12F67}"/>
          </ac:spMkLst>
        </pc:spChg>
        <pc:picChg chg="mod">
          <ac:chgData name="Awais Asghar" userId="4e531a22-1881-423e-b958-a671f924ba4b" providerId="ADAL" clId="{AEBD274B-8E66-46BF-B0DA-057E2758A1BA}" dt="2025-06-23T03:08:54.424" v="71" actId="1076"/>
          <ac:picMkLst>
            <pc:docMk/>
            <pc:sldMk cId="1397193754" sldId="373"/>
            <ac:picMk id="10" creationId="{8E1142F0-1AD9-9838-EDE0-2185A59098EE}"/>
          </ac:picMkLst>
        </pc:picChg>
      </pc:sldChg>
      <pc:sldChg chg="addSp delSp modSp mod">
        <pc:chgData name="Awais Asghar" userId="4e531a22-1881-423e-b958-a671f924ba4b" providerId="ADAL" clId="{AEBD274B-8E66-46BF-B0DA-057E2758A1BA}" dt="2025-06-23T03:21:27.736" v="92" actId="478"/>
        <pc:sldMkLst>
          <pc:docMk/>
          <pc:sldMk cId="910315636" sldId="378"/>
        </pc:sldMkLst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910315636" sldId="378"/>
            <ac:spMk id="2" creationId="{D543EB8B-0AB9-7554-AEEA-E8D744959E9A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910315636" sldId="378"/>
            <ac:spMk id="4" creationId="{921DB868-BEE2-49F7-9AC5-A3B143880250}"/>
          </ac:spMkLst>
        </pc:spChg>
        <pc:spChg chg="add del mod">
          <ac:chgData name="Awais Asghar" userId="4e531a22-1881-423e-b958-a671f924ba4b" providerId="ADAL" clId="{AEBD274B-8E66-46BF-B0DA-057E2758A1BA}" dt="2025-06-23T03:21:26.374" v="90" actId="478"/>
          <ac:spMkLst>
            <pc:docMk/>
            <pc:sldMk cId="910315636" sldId="378"/>
            <ac:spMk id="5" creationId="{1D1D6BCB-1F60-D6D2-7B20-3B2C807192CB}"/>
          </ac:spMkLst>
        </pc:spChg>
        <pc:picChg chg="add del mod">
          <ac:chgData name="Awais Asghar" userId="4e531a22-1881-423e-b958-a671f924ba4b" providerId="ADAL" clId="{AEBD274B-8E66-46BF-B0DA-057E2758A1BA}" dt="2025-06-23T03:21:26.374" v="90" actId="478"/>
          <ac:picMkLst>
            <pc:docMk/>
            <pc:sldMk cId="910315636" sldId="378"/>
            <ac:picMk id="6" creationId="{05B64636-376E-96D4-B550-D764B2C6A6A7}"/>
          </ac:picMkLst>
        </pc:picChg>
        <pc:picChg chg="mod">
          <ac:chgData name="Awais Asghar" userId="4e531a22-1881-423e-b958-a671f924ba4b" providerId="ADAL" clId="{AEBD274B-8E66-46BF-B0DA-057E2758A1BA}" dt="2025-06-23T03:21:26.985" v="91" actId="1076"/>
          <ac:picMkLst>
            <pc:docMk/>
            <pc:sldMk cId="910315636" sldId="378"/>
            <ac:picMk id="7" creationId="{61E65416-ECA9-414A-2D04-744A2C949DF4}"/>
          </ac:picMkLst>
        </pc:picChg>
        <pc:picChg chg="add del mod">
          <ac:chgData name="Awais Asghar" userId="4e531a22-1881-423e-b958-a671f924ba4b" providerId="ADAL" clId="{AEBD274B-8E66-46BF-B0DA-057E2758A1BA}" dt="2025-06-23T03:21:27.736" v="92" actId="478"/>
          <ac:picMkLst>
            <pc:docMk/>
            <pc:sldMk cId="910315636" sldId="378"/>
            <ac:picMk id="10" creationId="{2D01FBC9-E343-9F05-37F8-F93A54422327}"/>
          </ac:picMkLst>
        </pc:picChg>
      </pc:sldChg>
      <pc:sldChg chg="addSp delSp modSp mod">
        <pc:chgData name="Awais Asghar" userId="4e531a22-1881-423e-b958-a671f924ba4b" providerId="ADAL" clId="{AEBD274B-8E66-46BF-B0DA-057E2758A1BA}" dt="2025-06-23T03:06:41.753" v="67" actId="1076"/>
        <pc:sldMkLst>
          <pc:docMk/>
          <pc:sldMk cId="2170071140" sldId="379"/>
        </pc:sldMkLst>
        <pc:spChg chg="mod">
          <ac:chgData name="Awais Asghar" userId="4e531a22-1881-423e-b958-a671f924ba4b" providerId="ADAL" clId="{AEBD274B-8E66-46BF-B0DA-057E2758A1BA}" dt="2025-06-23T03:06:25.504" v="64" actId="20577"/>
          <ac:spMkLst>
            <pc:docMk/>
            <pc:sldMk cId="2170071140" sldId="379"/>
            <ac:spMk id="3" creationId="{06DE3104-398C-EF95-D86E-630F512487F9}"/>
          </ac:spMkLst>
        </pc:spChg>
        <pc:spChg chg="del mod">
          <ac:chgData name="Awais Asghar" userId="4e531a22-1881-423e-b958-a671f924ba4b" providerId="ADAL" clId="{AEBD274B-8E66-46BF-B0DA-057E2758A1BA}" dt="2025-06-23T03:06:18.789" v="46" actId="478"/>
          <ac:spMkLst>
            <pc:docMk/>
            <pc:sldMk cId="2170071140" sldId="379"/>
            <ac:spMk id="4" creationId="{67328E6B-D306-C2F9-54E9-FD35599AC24B}"/>
          </ac:spMkLst>
        </pc:spChg>
        <pc:spChg chg="add del mod">
          <ac:chgData name="Awais Asghar" userId="4e531a22-1881-423e-b958-a671f924ba4b" providerId="ADAL" clId="{AEBD274B-8E66-46BF-B0DA-057E2758A1BA}" dt="2025-06-23T03:06:19.747" v="47" actId="478"/>
          <ac:spMkLst>
            <pc:docMk/>
            <pc:sldMk cId="2170071140" sldId="379"/>
            <ac:spMk id="6" creationId="{26BF510C-E117-8A9E-189E-6F26DA6B5C9B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2170071140" sldId="379"/>
            <ac:spMk id="13" creationId="{7194E036-27FF-181E-48BF-56C835BDD2B2}"/>
          </ac:spMkLst>
        </pc:spChg>
        <pc:graphicFrameChg chg="mod modGraphic">
          <ac:chgData name="Awais Asghar" userId="4e531a22-1881-423e-b958-a671f924ba4b" providerId="ADAL" clId="{AEBD274B-8E66-46BF-B0DA-057E2758A1BA}" dt="2025-06-23T03:06:41.753" v="67" actId="1076"/>
          <ac:graphicFrameMkLst>
            <pc:docMk/>
            <pc:sldMk cId="2170071140" sldId="379"/>
            <ac:graphicFrameMk id="7" creationId="{8098E7A8-FD89-AE13-0D0E-E4D0EFC3DA3C}"/>
          </ac:graphicFrameMkLst>
        </pc:graphicFrameChg>
        <pc:picChg chg="mod">
          <ac:chgData name="Awais Asghar" userId="4e531a22-1881-423e-b958-a671f924ba4b" providerId="ADAL" clId="{AEBD274B-8E66-46BF-B0DA-057E2758A1BA}" dt="2025-06-23T03:06:41.753" v="67" actId="1076"/>
          <ac:picMkLst>
            <pc:docMk/>
            <pc:sldMk cId="2170071140" sldId="379"/>
            <ac:picMk id="5" creationId="{589928A1-2148-0AEA-EB7F-BBEE16BC182C}"/>
          </ac:picMkLst>
        </pc:picChg>
        <pc:picChg chg="mod">
          <ac:chgData name="Awais Asghar" userId="4e531a22-1881-423e-b958-a671f924ba4b" providerId="ADAL" clId="{AEBD274B-8E66-46BF-B0DA-057E2758A1BA}" dt="2025-06-23T03:06:41.753" v="67" actId="1076"/>
          <ac:picMkLst>
            <pc:docMk/>
            <pc:sldMk cId="2170071140" sldId="379"/>
            <ac:picMk id="8" creationId="{ABDAD6BA-AC9D-4C43-9D83-99DA0AAB1E02}"/>
          </ac:picMkLst>
        </pc:picChg>
        <pc:picChg chg="mod">
          <ac:chgData name="Awais Asghar" userId="4e531a22-1881-423e-b958-a671f924ba4b" providerId="ADAL" clId="{AEBD274B-8E66-46BF-B0DA-057E2758A1BA}" dt="2025-06-23T03:06:41.753" v="67" actId="1076"/>
          <ac:picMkLst>
            <pc:docMk/>
            <pc:sldMk cId="2170071140" sldId="379"/>
            <ac:picMk id="10" creationId="{A12DF3F0-C318-BE54-2E3A-5D23AF3341B0}"/>
          </ac:picMkLst>
        </pc:picChg>
        <pc:picChg chg="mod">
          <ac:chgData name="Awais Asghar" userId="4e531a22-1881-423e-b958-a671f924ba4b" providerId="ADAL" clId="{AEBD274B-8E66-46BF-B0DA-057E2758A1BA}" dt="2025-06-23T03:06:41.753" v="67" actId="1076"/>
          <ac:picMkLst>
            <pc:docMk/>
            <pc:sldMk cId="2170071140" sldId="379"/>
            <ac:picMk id="12" creationId="{A70DC474-58F0-591C-B5F7-6077727F6644}"/>
          </ac:picMkLst>
        </pc:picChg>
        <pc:picChg chg="mod">
          <ac:chgData name="Awais Asghar" userId="4e531a22-1881-423e-b958-a671f924ba4b" providerId="ADAL" clId="{AEBD274B-8E66-46BF-B0DA-057E2758A1BA}" dt="2025-06-23T03:06:41.753" v="67" actId="1076"/>
          <ac:picMkLst>
            <pc:docMk/>
            <pc:sldMk cId="2170071140" sldId="379"/>
            <ac:picMk id="15" creationId="{19B11ED6-8B5C-F2AF-9F01-56EC6B260506}"/>
          </ac:picMkLst>
        </pc:picChg>
        <pc:picChg chg="mod">
          <ac:chgData name="Awais Asghar" userId="4e531a22-1881-423e-b958-a671f924ba4b" providerId="ADAL" clId="{AEBD274B-8E66-46BF-B0DA-057E2758A1BA}" dt="2025-06-23T03:06:41.753" v="67" actId="1076"/>
          <ac:picMkLst>
            <pc:docMk/>
            <pc:sldMk cId="2170071140" sldId="379"/>
            <ac:picMk id="17" creationId="{2B40760F-3092-AF73-CFBE-F40DF5CD079F}"/>
          </ac:picMkLst>
        </pc:picChg>
      </pc:sldChg>
      <pc:sldChg chg="delSp modSp mod">
        <pc:chgData name="Awais Asghar" userId="4e531a22-1881-423e-b958-a671f924ba4b" providerId="ADAL" clId="{AEBD274B-8E66-46BF-B0DA-057E2758A1BA}" dt="2025-06-23T03:25:14.338" v="98" actId="1076"/>
        <pc:sldMkLst>
          <pc:docMk/>
          <pc:sldMk cId="3304068007" sldId="381"/>
        </pc:sldMkLst>
        <pc:spChg chg="mod">
          <ac:chgData name="Awais Asghar" userId="4e531a22-1881-423e-b958-a671f924ba4b" providerId="ADAL" clId="{AEBD274B-8E66-46BF-B0DA-057E2758A1BA}" dt="2025-06-23T03:24:58.423" v="94" actId="1076"/>
          <ac:spMkLst>
            <pc:docMk/>
            <pc:sldMk cId="3304068007" sldId="381"/>
            <ac:spMk id="3" creationId="{EEF125C3-99F8-5ABF-1328-0370F112121B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3304068007" sldId="381"/>
            <ac:spMk id="4" creationId="{48EA189C-8A41-5C63-2470-06541519CBCD}"/>
          </ac:spMkLst>
        </pc:spChg>
        <pc:spChg chg="del mod">
          <ac:chgData name="Awais Asghar" userId="4e531a22-1881-423e-b958-a671f924ba4b" providerId="ADAL" clId="{AEBD274B-8E66-46BF-B0DA-057E2758A1BA}" dt="2025-06-23T03:24:54.608" v="93" actId="478"/>
          <ac:spMkLst>
            <pc:docMk/>
            <pc:sldMk cId="3304068007" sldId="381"/>
            <ac:spMk id="8" creationId="{88EF3101-1338-BFAA-2712-BDA95D8E8680}"/>
          </ac:spMkLst>
        </pc:spChg>
        <pc:spChg chg="del">
          <ac:chgData name="Awais Asghar" userId="4e531a22-1881-423e-b958-a671f924ba4b" providerId="ADAL" clId="{AEBD274B-8E66-46BF-B0DA-057E2758A1BA}" dt="2025-06-23T03:25:03.546" v="95" actId="478"/>
          <ac:spMkLst>
            <pc:docMk/>
            <pc:sldMk cId="3304068007" sldId="381"/>
            <ac:spMk id="16" creationId="{915124E8-6C7A-5D70-5120-72808DFABB33}"/>
          </ac:spMkLst>
        </pc:spChg>
        <pc:picChg chg="mod">
          <ac:chgData name="Awais Asghar" userId="4e531a22-1881-423e-b958-a671f924ba4b" providerId="ADAL" clId="{AEBD274B-8E66-46BF-B0DA-057E2758A1BA}" dt="2024-12-30T19:39:32.569" v="4" actId="1076"/>
          <ac:picMkLst>
            <pc:docMk/>
            <pc:sldMk cId="3304068007" sldId="381"/>
            <ac:picMk id="14" creationId="{059AB0AF-CFE5-AC39-C47C-1B89A2657878}"/>
          </ac:picMkLst>
        </pc:picChg>
        <pc:picChg chg="mod">
          <ac:chgData name="Awais Asghar" userId="4e531a22-1881-423e-b958-a671f924ba4b" providerId="ADAL" clId="{AEBD274B-8E66-46BF-B0DA-057E2758A1BA}" dt="2025-06-23T03:25:14.338" v="98" actId="1076"/>
          <ac:picMkLst>
            <pc:docMk/>
            <pc:sldMk cId="3304068007" sldId="381"/>
            <ac:picMk id="18" creationId="{F69936F9-1CF1-597D-2DD5-E4616573E1C4}"/>
          </ac:picMkLst>
        </pc:picChg>
        <pc:picChg chg="mod">
          <ac:chgData name="Awais Asghar" userId="4e531a22-1881-423e-b958-a671f924ba4b" providerId="ADAL" clId="{AEBD274B-8E66-46BF-B0DA-057E2758A1BA}" dt="2025-06-23T03:25:11.168" v="97" actId="1076"/>
          <ac:picMkLst>
            <pc:docMk/>
            <pc:sldMk cId="3304068007" sldId="381"/>
            <ac:picMk id="20" creationId="{6048D8B9-6D9E-99FA-DEF5-C74C1C883C74}"/>
          </ac:picMkLst>
        </pc:picChg>
      </pc:sldChg>
      <pc:sldChg chg="modSp mod">
        <pc:chgData name="Awais Asghar" userId="4e531a22-1881-423e-b958-a671f924ba4b" providerId="ADAL" clId="{AEBD274B-8E66-46BF-B0DA-057E2758A1BA}" dt="2025-06-23T03:20:50.918" v="82" actId="1076"/>
        <pc:sldMkLst>
          <pc:docMk/>
          <pc:sldMk cId="1174583267" sldId="382"/>
        </pc:sldMkLst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1174583267" sldId="382"/>
            <ac:spMk id="2" creationId="{FC49BA19-6214-B4CF-785A-D5FE86FAE006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1174583267" sldId="382"/>
            <ac:spMk id="3" creationId="{748111E6-7E72-B589-8E7B-6CD14C071C29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1174583267" sldId="382"/>
            <ac:spMk id="4" creationId="{064F0A8C-E52C-06A7-2B23-CDC2778E9BCA}"/>
          </ac:spMkLst>
        </pc:spChg>
        <pc:picChg chg="mod">
          <ac:chgData name="Awais Asghar" userId="4e531a22-1881-423e-b958-a671f924ba4b" providerId="ADAL" clId="{AEBD274B-8E66-46BF-B0DA-057E2758A1BA}" dt="2025-06-23T03:20:47.733" v="81" actId="14100"/>
          <ac:picMkLst>
            <pc:docMk/>
            <pc:sldMk cId="1174583267" sldId="382"/>
            <ac:picMk id="6" creationId="{6715AC5B-07F2-850F-636C-23C2EA026D5D}"/>
          </ac:picMkLst>
        </pc:picChg>
        <pc:picChg chg="mod">
          <ac:chgData name="Awais Asghar" userId="4e531a22-1881-423e-b958-a671f924ba4b" providerId="ADAL" clId="{AEBD274B-8E66-46BF-B0DA-057E2758A1BA}" dt="2025-06-23T03:20:50.918" v="82" actId="1076"/>
          <ac:picMkLst>
            <pc:docMk/>
            <pc:sldMk cId="1174583267" sldId="382"/>
            <ac:picMk id="15" creationId="{536F0128-E60E-5685-2CB8-AD5CFA474BD0}"/>
          </ac:picMkLst>
        </pc:picChg>
      </pc:sldChg>
      <pc:sldChg chg="modSp mod">
        <pc:chgData name="Awais Asghar" userId="4e531a22-1881-423e-b958-a671f924ba4b" providerId="ADAL" clId="{AEBD274B-8E66-46BF-B0DA-057E2758A1BA}" dt="2025-06-23T03:04:46.719" v="43" actId="1076"/>
        <pc:sldMkLst>
          <pc:docMk/>
          <pc:sldMk cId="2624358865" sldId="383"/>
        </pc:sldMkLst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2624358865" sldId="383"/>
            <ac:spMk id="5" creationId="{89D489B8-5DA6-808F-0B6C-4C888012CA1E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2624358865" sldId="383"/>
            <ac:spMk id="20" creationId="{C4DD592E-8195-4994-D898-951B99C2AC3C}"/>
          </ac:spMkLst>
        </pc:spChg>
        <pc:picChg chg="mod">
          <ac:chgData name="Awais Asghar" userId="4e531a22-1881-423e-b958-a671f924ba4b" providerId="ADAL" clId="{AEBD274B-8E66-46BF-B0DA-057E2758A1BA}" dt="2025-06-23T03:04:46.719" v="43" actId="1076"/>
          <ac:picMkLst>
            <pc:docMk/>
            <pc:sldMk cId="2624358865" sldId="383"/>
            <ac:picMk id="11" creationId="{5AAF823D-C8F2-717E-74C6-177AAC550BFF}"/>
          </ac:picMkLst>
        </pc:picChg>
      </pc:sldChg>
      <pc:sldChg chg="modSp mod">
        <pc:chgData name="Awais Asghar" userId="4e531a22-1881-423e-b958-a671f924ba4b" providerId="ADAL" clId="{AEBD274B-8E66-46BF-B0DA-057E2758A1BA}" dt="2025-06-23T03:03:02.507" v="42" actId="20577"/>
        <pc:sldMkLst>
          <pc:docMk/>
          <pc:sldMk cId="567658419" sldId="387"/>
        </pc:sldMkLst>
        <pc:spChg chg="mod">
          <ac:chgData name="Awais Asghar" userId="4e531a22-1881-423e-b958-a671f924ba4b" providerId="ADAL" clId="{AEBD274B-8E66-46BF-B0DA-057E2758A1BA}" dt="2025-06-23T03:03:02.507" v="42" actId="20577"/>
          <ac:spMkLst>
            <pc:docMk/>
            <pc:sldMk cId="567658419" sldId="387"/>
            <ac:spMk id="2" creationId="{595E89F1-D450-601E-5CAA-32BABA3AE4DA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567658419" sldId="387"/>
            <ac:spMk id="4" creationId="{AF4B7731-558D-40C0-F6AB-84160171D262}"/>
          </ac:spMkLst>
        </pc:spChg>
        <pc:picChg chg="mod">
          <ac:chgData name="Awais Asghar" userId="4e531a22-1881-423e-b958-a671f924ba4b" providerId="ADAL" clId="{AEBD274B-8E66-46BF-B0DA-057E2758A1BA}" dt="2025-06-23T02:55:39.925" v="8" actId="14100"/>
          <ac:picMkLst>
            <pc:docMk/>
            <pc:sldMk cId="567658419" sldId="387"/>
            <ac:picMk id="6" creationId="{AA22A8E7-FF4D-E665-C8E7-BD1B715C39ED}"/>
          </ac:picMkLst>
        </pc:picChg>
      </pc:sldChg>
      <pc:sldChg chg="addSp delSp modSp mod">
        <pc:chgData name="Awais Asghar" userId="4e531a22-1881-423e-b958-a671f924ba4b" providerId="ADAL" clId="{AEBD274B-8E66-46BF-B0DA-057E2758A1BA}" dt="2025-06-23T03:29:42.940" v="128" actId="1076"/>
        <pc:sldMkLst>
          <pc:docMk/>
          <pc:sldMk cId="3258072978" sldId="388"/>
        </pc:sldMkLst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3258072978" sldId="388"/>
            <ac:spMk id="2" creationId="{43AC7903-D633-2AE2-A68C-025A4B26C8A7}"/>
          </ac:spMkLst>
        </pc:spChg>
        <pc:spChg chg="del mod">
          <ac:chgData name="Awais Asghar" userId="4e531a22-1881-423e-b958-a671f924ba4b" providerId="ADAL" clId="{AEBD274B-8E66-46BF-B0DA-057E2758A1BA}" dt="2025-06-23T03:25:42.577" v="100" actId="478"/>
          <ac:spMkLst>
            <pc:docMk/>
            <pc:sldMk cId="3258072978" sldId="388"/>
            <ac:spMk id="3" creationId="{BC17A9AE-B83B-BEAF-27B6-8418438BA86D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3258072978" sldId="388"/>
            <ac:spMk id="4" creationId="{8FC684A6-115F-EB72-F031-44ECC5AC8A85}"/>
          </ac:spMkLst>
        </pc:spChg>
        <pc:spChg chg="add mod">
          <ac:chgData name="Awais Asghar" userId="4e531a22-1881-423e-b958-a671f924ba4b" providerId="ADAL" clId="{AEBD274B-8E66-46BF-B0DA-057E2758A1BA}" dt="2025-06-23T03:28:37.837" v="122" actId="2710"/>
          <ac:spMkLst>
            <pc:docMk/>
            <pc:sldMk cId="3258072978" sldId="388"/>
            <ac:spMk id="5" creationId="{C18AE501-F1DC-5A5A-980F-EEAA445DB5F5}"/>
          </ac:spMkLst>
        </pc:spChg>
        <pc:picChg chg="del mod">
          <ac:chgData name="Awais Asghar" userId="4e531a22-1881-423e-b958-a671f924ba4b" providerId="ADAL" clId="{AEBD274B-8E66-46BF-B0DA-057E2758A1BA}" dt="2025-06-23T03:29:30.201" v="123" actId="478"/>
          <ac:picMkLst>
            <pc:docMk/>
            <pc:sldMk cId="3258072978" sldId="388"/>
            <ac:picMk id="6" creationId="{2AB1C404-7E43-B91A-7E79-BCED11FC4189}"/>
          </ac:picMkLst>
        </pc:picChg>
        <pc:picChg chg="add mod">
          <ac:chgData name="Awais Asghar" userId="4e531a22-1881-423e-b958-a671f924ba4b" providerId="ADAL" clId="{AEBD274B-8E66-46BF-B0DA-057E2758A1BA}" dt="2025-06-23T03:29:42.940" v="128" actId="1076"/>
          <ac:picMkLst>
            <pc:docMk/>
            <pc:sldMk cId="3258072978" sldId="388"/>
            <ac:picMk id="8" creationId="{577A8284-CDF0-9E98-05F2-5F9B068C0476}"/>
          </ac:picMkLst>
        </pc:picChg>
      </pc:sldChg>
      <pc:sldChg chg="modSp">
        <pc:chgData name="Awais Asghar" userId="4e531a22-1881-423e-b958-a671f924ba4b" providerId="ADAL" clId="{AEBD274B-8E66-46BF-B0DA-057E2758A1BA}" dt="2025-06-23T02:54:51.248" v="6"/>
        <pc:sldMkLst>
          <pc:docMk/>
          <pc:sldMk cId="3703355879" sldId="389"/>
        </pc:sldMkLst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3703355879" sldId="389"/>
            <ac:spMk id="9" creationId="{C66B92C1-73DA-58A4-D4D3-7B02812489BB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3703355879" sldId="389"/>
            <ac:spMk id="12" creationId="{2DB92BED-31DB-769D-86D5-7B3F8F81A68E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3703355879" sldId="389"/>
            <ac:spMk id="18" creationId="{2DF7F301-257F-A6A3-41DA-C6683A7E7388}"/>
          </ac:spMkLst>
        </pc:spChg>
      </pc:sldChg>
      <pc:sldChg chg="delSp modSp mod">
        <pc:chgData name="Awais Asghar" userId="4e531a22-1881-423e-b958-a671f924ba4b" providerId="ADAL" clId="{AEBD274B-8E66-46BF-B0DA-057E2758A1BA}" dt="2025-06-23T03:05:26.254" v="45" actId="1076"/>
        <pc:sldMkLst>
          <pc:docMk/>
          <pc:sldMk cId="1422239705" sldId="391"/>
        </pc:sldMkLst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1422239705" sldId="391"/>
            <ac:spMk id="2" creationId="{7C4F79F5-3F89-1BFD-18A4-D2ADFEF7F0DE}"/>
          </ac:spMkLst>
        </pc:spChg>
        <pc:spChg chg="del mod">
          <ac:chgData name="Awais Asghar" userId="4e531a22-1881-423e-b958-a671f924ba4b" providerId="ADAL" clId="{AEBD274B-8E66-46BF-B0DA-057E2758A1BA}" dt="2025-06-23T03:05:24.090" v="44" actId="478"/>
          <ac:spMkLst>
            <pc:docMk/>
            <pc:sldMk cId="1422239705" sldId="391"/>
            <ac:spMk id="3" creationId="{6BFB3BBE-F7D5-CCC0-96CA-52D4B8EFA4AF}"/>
          </ac:spMkLst>
        </pc:spChg>
        <pc:spChg chg="mod">
          <ac:chgData name="Awais Asghar" userId="4e531a22-1881-423e-b958-a671f924ba4b" providerId="ADAL" clId="{AEBD274B-8E66-46BF-B0DA-057E2758A1BA}" dt="2025-06-23T02:54:51.248" v="6"/>
          <ac:spMkLst>
            <pc:docMk/>
            <pc:sldMk cId="1422239705" sldId="391"/>
            <ac:spMk id="4" creationId="{F2B7761E-BC96-345E-2C7B-E3CBF2874098}"/>
          </ac:spMkLst>
        </pc:spChg>
        <pc:picChg chg="mod">
          <ac:chgData name="Awais Asghar" userId="4e531a22-1881-423e-b958-a671f924ba4b" providerId="ADAL" clId="{AEBD274B-8E66-46BF-B0DA-057E2758A1BA}" dt="2025-06-23T03:05:26.254" v="45" actId="1076"/>
          <ac:picMkLst>
            <pc:docMk/>
            <pc:sldMk cId="1422239705" sldId="391"/>
            <ac:picMk id="6" creationId="{9D52F511-3F00-1C07-4010-DC2393E1DDE4}"/>
          </ac:picMkLst>
        </pc:picChg>
      </pc:sldChg>
      <pc:sldChg chg="addSp delSp modSp mod ord setBg">
        <pc:chgData name="Awais Asghar" userId="4e531a22-1881-423e-b958-a671f924ba4b" providerId="ADAL" clId="{AEBD274B-8E66-46BF-B0DA-057E2758A1BA}" dt="2025-06-23T03:37:07.669" v="174" actId="1076"/>
        <pc:sldMkLst>
          <pc:docMk/>
          <pc:sldMk cId="3837192258" sldId="392"/>
        </pc:sldMkLst>
        <pc:spChg chg="del mod">
          <ac:chgData name="Awais Asghar" userId="4e531a22-1881-423e-b958-a671f924ba4b" providerId="ADAL" clId="{AEBD274B-8E66-46BF-B0DA-057E2758A1BA}" dt="2025-06-23T03:31:32.464" v="138" actId="478"/>
          <ac:spMkLst>
            <pc:docMk/>
            <pc:sldMk cId="3837192258" sldId="392"/>
            <ac:spMk id="2" creationId="{82E5950A-AC9D-5A71-F646-7B11E6F88502}"/>
          </ac:spMkLst>
        </pc:spChg>
        <pc:spChg chg="del mod">
          <ac:chgData name="Awais Asghar" userId="4e531a22-1881-423e-b958-a671f924ba4b" providerId="ADAL" clId="{AEBD274B-8E66-46BF-B0DA-057E2758A1BA}" dt="2025-06-23T03:31:29.035" v="137" actId="478"/>
          <ac:spMkLst>
            <pc:docMk/>
            <pc:sldMk cId="3837192258" sldId="392"/>
            <ac:spMk id="3" creationId="{2C8F3787-48DF-EC70-32A0-C85604E09080}"/>
          </ac:spMkLst>
        </pc:spChg>
        <pc:spChg chg="mod ord">
          <ac:chgData name="Awais Asghar" userId="4e531a22-1881-423e-b958-a671f924ba4b" providerId="ADAL" clId="{AEBD274B-8E66-46BF-B0DA-057E2758A1BA}" dt="2025-06-23T03:32:48.884" v="155" actId="26606"/>
          <ac:spMkLst>
            <pc:docMk/>
            <pc:sldMk cId="3837192258" sldId="392"/>
            <ac:spMk id="4" creationId="{0900EF72-1EFD-0C5B-3C1F-781F23DF8973}"/>
          </ac:spMkLst>
        </pc:spChg>
        <pc:spChg chg="add del mod">
          <ac:chgData name="Awais Asghar" userId="4e531a22-1881-423e-b958-a671f924ba4b" providerId="ADAL" clId="{AEBD274B-8E66-46BF-B0DA-057E2758A1BA}" dt="2025-06-23T03:31:33.877" v="139" actId="478"/>
          <ac:spMkLst>
            <pc:docMk/>
            <pc:sldMk cId="3837192258" sldId="392"/>
            <ac:spMk id="7" creationId="{45110A20-59A8-FEB8-2041-DE46857DB149}"/>
          </ac:spMkLst>
        </pc:spChg>
        <pc:spChg chg="add mod">
          <ac:chgData name="Awais Asghar" userId="4e531a22-1881-423e-b958-a671f924ba4b" providerId="ADAL" clId="{AEBD274B-8E66-46BF-B0DA-057E2758A1BA}" dt="2025-06-23T03:32:48.884" v="155" actId="26606"/>
          <ac:spMkLst>
            <pc:docMk/>
            <pc:sldMk cId="3837192258" sldId="392"/>
            <ac:spMk id="11" creationId="{A5F564F5-F340-D6FB-32D7-3B6B1E287C94}"/>
          </ac:spMkLst>
        </pc:spChg>
        <pc:spChg chg="add del mod">
          <ac:chgData name="Awais Asghar" userId="4e531a22-1881-423e-b958-a671f924ba4b" providerId="ADAL" clId="{AEBD274B-8E66-46BF-B0DA-057E2758A1BA}" dt="2025-06-23T03:32:05.357" v="152" actId="26606"/>
          <ac:spMkLst>
            <pc:docMk/>
            <pc:sldMk cId="3837192258" sldId="392"/>
            <ac:spMk id="12" creationId="{D2CBE9C3-C64C-16CA-82FF-16297F540B08}"/>
          </ac:spMkLst>
        </pc:spChg>
        <pc:spChg chg="add mod">
          <ac:chgData name="Awais Asghar" userId="4e531a22-1881-423e-b958-a671f924ba4b" providerId="ADAL" clId="{AEBD274B-8E66-46BF-B0DA-057E2758A1BA}" dt="2025-06-23T03:33:16.054" v="157"/>
          <ac:spMkLst>
            <pc:docMk/>
            <pc:sldMk cId="3837192258" sldId="392"/>
            <ac:spMk id="13" creationId="{8F8AFD76-9755-8379-F47A-ECBEDADD21E8}"/>
          </ac:spMkLst>
        </pc:spChg>
        <pc:spChg chg="add del">
          <ac:chgData name="Awais Asghar" userId="4e531a22-1881-423e-b958-a671f924ba4b" providerId="ADAL" clId="{AEBD274B-8E66-46BF-B0DA-057E2758A1BA}" dt="2025-06-23T03:32:48.884" v="155" actId="26606"/>
          <ac:spMkLst>
            <pc:docMk/>
            <pc:sldMk cId="3837192258" sldId="392"/>
            <ac:spMk id="18" creationId="{17424F32-2789-4FF9-8E8A-1252284BF600}"/>
          </ac:spMkLst>
        </pc:spChg>
        <pc:spChg chg="add del">
          <ac:chgData name="Awais Asghar" userId="4e531a22-1881-423e-b958-a671f924ba4b" providerId="ADAL" clId="{AEBD274B-8E66-46BF-B0DA-057E2758A1BA}" dt="2025-06-23T03:32:48.884" v="155" actId="26606"/>
          <ac:spMkLst>
            <pc:docMk/>
            <pc:sldMk cId="3837192258" sldId="392"/>
            <ac:spMk id="26" creationId="{32D32A60-013B-47A8-8833-D2424080917B}"/>
          </ac:spMkLst>
        </pc:spChg>
        <pc:spChg chg="add del">
          <ac:chgData name="Awais Asghar" userId="4e531a22-1881-423e-b958-a671f924ba4b" providerId="ADAL" clId="{AEBD274B-8E66-46BF-B0DA-057E2758A1BA}" dt="2025-06-23T03:32:48.884" v="155" actId="26606"/>
          <ac:spMkLst>
            <pc:docMk/>
            <pc:sldMk cId="3837192258" sldId="392"/>
            <ac:spMk id="28" creationId="{AE27932B-B694-4C4C-90D7-A0333A7C5876}"/>
          </ac:spMkLst>
        </pc:spChg>
        <pc:spChg chg="add del">
          <ac:chgData name="Awais Asghar" userId="4e531a22-1881-423e-b958-a671f924ba4b" providerId="ADAL" clId="{AEBD274B-8E66-46BF-B0DA-057E2758A1BA}" dt="2025-06-23T03:32:48.884" v="155" actId="26606"/>
          <ac:spMkLst>
            <pc:docMk/>
            <pc:sldMk cId="3837192258" sldId="392"/>
            <ac:spMk id="32" creationId="{A9DA474E-6B91-4200-840F-0257B2358A75}"/>
          </ac:spMkLst>
        </pc:spChg>
        <pc:spChg chg="add">
          <ac:chgData name="Awais Asghar" userId="4e531a22-1881-423e-b958-a671f924ba4b" providerId="ADAL" clId="{AEBD274B-8E66-46BF-B0DA-057E2758A1BA}" dt="2025-06-23T03:32:48.884" v="155" actId="26606"/>
          <ac:spMkLst>
            <pc:docMk/>
            <pc:sldMk cId="3837192258" sldId="392"/>
            <ac:spMk id="41" creationId="{17424F32-2789-4FF9-8E8A-1252284BF600}"/>
          </ac:spMkLst>
        </pc:spChg>
        <pc:graphicFrameChg chg="add mod modGraphic">
          <ac:chgData name="Awais Asghar" userId="4e531a22-1881-423e-b958-a671f924ba4b" providerId="ADAL" clId="{AEBD274B-8E66-46BF-B0DA-057E2758A1BA}" dt="2025-06-23T03:34:36.038" v="162" actId="1076"/>
          <ac:graphicFrameMkLst>
            <pc:docMk/>
            <pc:sldMk cId="3837192258" sldId="392"/>
            <ac:graphicFrameMk id="14" creationId="{939743D5-6A77-BDA3-5C84-99DB7520314E}"/>
          </ac:graphicFrameMkLst>
        </pc:graphicFrameChg>
        <pc:picChg chg="del">
          <ac:chgData name="Awais Asghar" userId="4e531a22-1881-423e-b958-a671f924ba4b" providerId="ADAL" clId="{AEBD274B-8E66-46BF-B0DA-057E2758A1BA}" dt="2025-06-23T03:31:29.035" v="137" actId="478"/>
          <ac:picMkLst>
            <pc:docMk/>
            <pc:sldMk cId="3837192258" sldId="392"/>
            <ac:picMk id="6" creationId="{01BC6673-1630-25F2-4D34-EB3D330C8C27}"/>
          </ac:picMkLst>
        </pc:picChg>
        <pc:picChg chg="del">
          <ac:chgData name="Awais Asghar" userId="4e531a22-1881-423e-b958-a671f924ba4b" providerId="ADAL" clId="{AEBD274B-8E66-46BF-B0DA-057E2758A1BA}" dt="2025-06-23T03:31:29.035" v="137" actId="478"/>
          <ac:picMkLst>
            <pc:docMk/>
            <pc:sldMk cId="3837192258" sldId="392"/>
            <ac:picMk id="8" creationId="{AB4AE373-D627-38DD-ACF3-6509F17C8B68}"/>
          </ac:picMkLst>
        </pc:picChg>
        <pc:picChg chg="del">
          <ac:chgData name="Awais Asghar" userId="4e531a22-1881-423e-b958-a671f924ba4b" providerId="ADAL" clId="{AEBD274B-8E66-46BF-B0DA-057E2758A1BA}" dt="2025-06-23T03:31:29.035" v="137" actId="478"/>
          <ac:picMkLst>
            <pc:docMk/>
            <pc:sldMk cId="3837192258" sldId="392"/>
            <ac:picMk id="10" creationId="{FA2BF2B7-5992-BE5C-7C59-FAA31161C1CF}"/>
          </ac:picMkLst>
        </pc:picChg>
        <pc:picChg chg="add del">
          <ac:chgData name="Awais Asghar" userId="4e531a22-1881-423e-b958-a671f924ba4b" providerId="ADAL" clId="{AEBD274B-8E66-46BF-B0DA-057E2758A1BA}" dt="2025-06-23T03:32:48.884" v="155" actId="26606"/>
          <ac:picMkLst>
            <pc:docMk/>
            <pc:sldMk cId="3837192258" sldId="392"/>
            <ac:picMk id="20" creationId="{D708C46E-BB60-4B97-8327-D3A475C008E5}"/>
          </ac:picMkLst>
        </pc:picChg>
        <pc:picChg chg="add del">
          <ac:chgData name="Awais Asghar" userId="4e531a22-1881-423e-b958-a671f924ba4b" providerId="ADAL" clId="{AEBD274B-8E66-46BF-B0DA-057E2758A1BA}" dt="2025-06-23T03:32:48.884" v="155" actId="26606"/>
          <ac:picMkLst>
            <pc:docMk/>
            <pc:sldMk cId="3837192258" sldId="392"/>
            <ac:picMk id="34" creationId="{DF63C9AD-AE6E-4512-8171-91612E84CCFB}"/>
          </ac:picMkLst>
        </pc:picChg>
        <pc:picChg chg="add">
          <ac:chgData name="Awais Asghar" userId="4e531a22-1881-423e-b958-a671f924ba4b" providerId="ADAL" clId="{AEBD274B-8E66-46BF-B0DA-057E2758A1BA}" dt="2025-06-23T03:32:48.884" v="155" actId="26606"/>
          <ac:picMkLst>
            <pc:docMk/>
            <pc:sldMk cId="3837192258" sldId="392"/>
            <ac:picMk id="43" creationId="{D708C46E-BB60-4B97-8327-D3A475C008E5}"/>
          </ac:picMkLst>
        </pc:picChg>
        <pc:picChg chg="add del mod">
          <ac:chgData name="Awais Asghar" userId="4e531a22-1881-423e-b958-a671f924ba4b" providerId="ADAL" clId="{AEBD274B-8E66-46BF-B0DA-057E2758A1BA}" dt="2025-06-23T03:36:55.317" v="171" actId="478"/>
          <ac:picMkLst>
            <pc:docMk/>
            <pc:sldMk cId="3837192258" sldId="392"/>
            <ac:picMk id="1026" creationId="{778A8A71-13FC-817C-95B2-9C2CD01AF9FA}"/>
          </ac:picMkLst>
        </pc:picChg>
        <pc:picChg chg="add mod">
          <ac:chgData name="Awais Asghar" userId="4e531a22-1881-423e-b958-a671f924ba4b" providerId="ADAL" clId="{AEBD274B-8E66-46BF-B0DA-057E2758A1BA}" dt="2025-06-23T03:37:07.669" v="174" actId="1076"/>
          <ac:picMkLst>
            <pc:docMk/>
            <pc:sldMk cId="3837192258" sldId="392"/>
            <ac:picMk id="1028" creationId="{626176C8-5652-B808-F400-C36055698D19}"/>
          </ac:picMkLst>
        </pc:picChg>
        <pc:cxnChg chg="add del">
          <ac:chgData name="Awais Asghar" userId="4e531a22-1881-423e-b958-a671f924ba4b" providerId="ADAL" clId="{AEBD274B-8E66-46BF-B0DA-057E2758A1BA}" dt="2025-06-23T03:32:48.884" v="155" actId="26606"/>
          <ac:cxnSpMkLst>
            <pc:docMk/>
            <pc:sldMk cId="3837192258" sldId="392"/>
            <ac:cxnSpMk id="22" creationId="{8042755C-F24C-4D08-8E4C-E646382C3634}"/>
          </ac:cxnSpMkLst>
        </pc:cxnChg>
        <pc:cxnChg chg="add del">
          <ac:chgData name="Awais Asghar" userId="4e531a22-1881-423e-b958-a671f924ba4b" providerId="ADAL" clId="{AEBD274B-8E66-46BF-B0DA-057E2758A1BA}" dt="2025-06-23T03:32:48.884" v="155" actId="26606"/>
          <ac:cxnSpMkLst>
            <pc:docMk/>
            <pc:sldMk cId="3837192258" sldId="392"/>
            <ac:cxnSpMk id="24" creationId="{63E94A00-1A92-47F4-9E2D-E51DFF9016D4}"/>
          </ac:cxnSpMkLst>
        </pc:cxnChg>
        <pc:cxnChg chg="add del">
          <ac:chgData name="Awais Asghar" userId="4e531a22-1881-423e-b958-a671f924ba4b" providerId="ADAL" clId="{AEBD274B-8E66-46BF-B0DA-057E2758A1BA}" dt="2025-06-23T03:32:48.884" v="155" actId="26606"/>
          <ac:cxnSpMkLst>
            <pc:docMk/>
            <pc:sldMk cId="3837192258" sldId="392"/>
            <ac:cxnSpMk id="30" creationId="{9EBB0476-5CF0-4F44-8D68-5D42D7AEE43A}"/>
          </ac:cxnSpMkLst>
        </pc:cxnChg>
        <pc:cxnChg chg="add del">
          <ac:chgData name="Awais Asghar" userId="4e531a22-1881-423e-b958-a671f924ba4b" providerId="ADAL" clId="{AEBD274B-8E66-46BF-B0DA-057E2758A1BA}" dt="2025-06-23T03:32:48.884" v="155" actId="26606"/>
          <ac:cxnSpMkLst>
            <pc:docMk/>
            <pc:sldMk cId="3837192258" sldId="392"/>
            <ac:cxnSpMk id="36" creationId="{FE1A49CE-B63D-457A-A180-1C883E1A63D2}"/>
          </ac:cxnSpMkLst>
        </pc:cxnChg>
        <pc:cxnChg chg="add">
          <ac:chgData name="Awais Asghar" userId="4e531a22-1881-423e-b958-a671f924ba4b" providerId="ADAL" clId="{AEBD274B-8E66-46BF-B0DA-057E2758A1BA}" dt="2025-06-23T03:32:48.884" v="155" actId="26606"/>
          <ac:cxnSpMkLst>
            <pc:docMk/>
            <pc:sldMk cId="3837192258" sldId="392"/>
            <ac:cxnSpMk id="45" creationId="{8042755C-F24C-4D08-8E4C-E646382C3634}"/>
          </ac:cxnSpMkLst>
        </pc:cxnChg>
        <pc:cxnChg chg="add">
          <ac:chgData name="Awais Asghar" userId="4e531a22-1881-423e-b958-a671f924ba4b" providerId="ADAL" clId="{AEBD274B-8E66-46BF-B0DA-057E2758A1BA}" dt="2025-06-23T03:32:48.884" v="155" actId="26606"/>
          <ac:cxnSpMkLst>
            <pc:docMk/>
            <pc:sldMk cId="3837192258" sldId="392"/>
            <ac:cxnSpMk id="47" creationId="{63E94A00-1A92-47F4-9E2D-E51DFF9016D4}"/>
          </ac:cxnSpMkLst>
        </pc:cxnChg>
      </pc:sldChg>
      <pc:sldChg chg="new del">
        <pc:chgData name="Awais Asghar" userId="4e531a22-1881-423e-b958-a671f924ba4b" providerId="ADAL" clId="{AEBD274B-8E66-46BF-B0DA-057E2758A1BA}" dt="2025-06-23T03:31:18.845" v="136" actId="47"/>
        <pc:sldMkLst>
          <pc:docMk/>
          <pc:sldMk cId="362271204" sldId="393"/>
        </pc:sldMkLst>
      </pc:sldChg>
      <pc:sldChg chg="add">
        <pc:chgData name="Awais Asghar" userId="4e531a22-1881-423e-b958-a671f924ba4b" providerId="ADAL" clId="{AEBD274B-8E66-46BF-B0DA-057E2758A1BA}" dt="2025-06-23T03:31:14.304" v="133"/>
        <pc:sldMkLst>
          <pc:docMk/>
          <pc:sldMk cId="3712496577" sldId="394"/>
        </pc:sldMkLst>
      </pc:sldChg>
      <pc:sldMasterChg chg="delSldLayout modSldLayout">
        <pc:chgData name="Awais Asghar" userId="4e531a22-1881-423e-b958-a671f924ba4b" providerId="ADAL" clId="{AEBD274B-8E66-46BF-B0DA-057E2758A1BA}" dt="2025-06-23T03:33:00.398" v="156" actId="47"/>
        <pc:sldMasterMkLst>
          <pc:docMk/>
          <pc:sldMasterMk cId="1402603594" sldId="2147483680"/>
        </pc:sldMasterMkLst>
        <pc:sldLayoutChg chg="addSp">
          <pc:chgData name="Awais Asghar" userId="4e531a22-1881-423e-b958-a671f924ba4b" providerId="ADAL" clId="{AEBD274B-8E66-46BF-B0DA-057E2758A1BA}" dt="2025-06-23T02:54:51.248" v="6"/>
          <pc:sldLayoutMkLst>
            <pc:docMk/>
            <pc:sldMasterMk cId="1402603594" sldId="2147483680"/>
            <pc:sldLayoutMk cId="2537537742" sldId="2147483686"/>
          </pc:sldLayoutMkLst>
          <pc:picChg chg="add">
            <ac:chgData name="Awais Asghar" userId="4e531a22-1881-423e-b958-a671f924ba4b" providerId="ADAL" clId="{AEBD274B-8E66-46BF-B0DA-057E2758A1BA}" dt="2025-06-23T02:54:51.248" v="6"/>
            <ac:picMkLst>
              <pc:docMk/>
              <pc:sldMasterMk cId="1402603594" sldId="2147483680"/>
              <pc:sldLayoutMk cId="2537537742" sldId="2147483686"/>
              <ac:picMk id="6" creationId="{68E60075-87B4-2D70-AB49-44155720C159}"/>
            </ac:picMkLst>
          </pc:picChg>
        </pc:sldLayoutChg>
        <pc:sldLayoutChg chg="del">
          <pc:chgData name="Awais Asghar" userId="4e531a22-1881-423e-b958-a671f924ba4b" providerId="ADAL" clId="{AEBD274B-8E66-46BF-B0DA-057E2758A1BA}" dt="2025-06-23T03:33:00.398" v="156" actId="47"/>
          <pc:sldLayoutMkLst>
            <pc:docMk/>
            <pc:sldMasterMk cId="1402603594" sldId="2147483680"/>
            <pc:sldLayoutMk cId="1776541035" sldId="2147483692"/>
          </pc:sldLayoutMkLst>
        </pc:sldLayoutChg>
      </pc:sldMasterChg>
    </pc:docChg>
  </pc:docChgLst>
  <pc:docChgLst>
    <pc:chgData name="Awais Asghar" userId="c55bbe8d5a45df36" providerId="LiveId" clId="{697C3FFB-543D-48EB-B1F4-24795847DAEB}"/>
    <pc:docChg chg="modSld">
      <pc:chgData name="Awais Asghar" userId="c55bbe8d5a45df36" providerId="LiveId" clId="{697C3FFB-543D-48EB-B1F4-24795847DAEB}" dt="2024-12-20T09:54:05.671" v="1" actId="1076"/>
      <pc:docMkLst>
        <pc:docMk/>
      </pc:docMkLst>
      <pc:sldChg chg="modSp mod">
        <pc:chgData name="Awais Asghar" userId="c55bbe8d5a45df36" providerId="LiveId" clId="{697C3FFB-543D-48EB-B1F4-24795847DAEB}" dt="2024-12-20T09:54:05.671" v="1" actId="1076"/>
        <pc:sldMkLst>
          <pc:docMk/>
          <pc:sldMk cId="3304068007" sldId="381"/>
        </pc:sldMkLst>
        <pc:spChg chg="mod">
          <ac:chgData name="Awais Asghar" userId="c55bbe8d5a45df36" providerId="LiveId" clId="{697C3FFB-543D-48EB-B1F4-24795847DAEB}" dt="2024-12-20T09:54:05.671" v="1" actId="1076"/>
          <ac:spMkLst>
            <pc:docMk/>
            <pc:sldMk cId="3304068007" sldId="381"/>
            <ac:spMk id="3" creationId="{EEF125C3-99F8-5ABF-1328-0370F112121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B7E7C-15E7-4A1E-A169-CA2E1D781ED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F17639C-F65E-43E9-B6A9-37E2A48C89EF}">
      <dgm:prSet/>
      <dgm:spPr/>
      <dgm:t>
        <a:bodyPr/>
        <a:lstStyle/>
        <a:p>
          <a:r>
            <a:rPr lang="en-US"/>
            <a:t>M Hammad Sarwar</a:t>
          </a:r>
        </a:p>
      </dgm:t>
    </dgm:pt>
    <dgm:pt modelId="{25D525EE-3179-4058-9DD3-F91DA338BE13}" type="parTrans" cxnId="{A16EB1FA-E4AE-46E7-8E2C-F5A06B4FEB42}">
      <dgm:prSet/>
      <dgm:spPr/>
      <dgm:t>
        <a:bodyPr/>
        <a:lstStyle/>
        <a:p>
          <a:endParaRPr lang="en-US"/>
        </a:p>
      </dgm:t>
    </dgm:pt>
    <dgm:pt modelId="{335D9F8B-7F0B-41DC-84F2-309BDEDD3AF9}" type="sibTrans" cxnId="{A16EB1FA-E4AE-46E7-8E2C-F5A06B4FEB42}">
      <dgm:prSet/>
      <dgm:spPr/>
      <dgm:t>
        <a:bodyPr/>
        <a:lstStyle/>
        <a:p>
          <a:endParaRPr lang="en-US"/>
        </a:p>
      </dgm:t>
    </dgm:pt>
    <dgm:pt modelId="{426BD083-DDAD-4BC7-BFFB-A04FFA2034BB}">
      <dgm:prSet/>
      <dgm:spPr/>
      <dgm:t>
        <a:bodyPr/>
        <a:lstStyle/>
        <a:p>
          <a:r>
            <a:rPr lang="en-US"/>
            <a:t>Awais Asghar</a:t>
          </a:r>
        </a:p>
      </dgm:t>
    </dgm:pt>
    <dgm:pt modelId="{36896C91-900D-426A-AD73-CB28AD228600}" type="parTrans" cxnId="{CCBB2296-6DB1-4BCD-86BF-0130833CFDB5}">
      <dgm:prSet/>
      <dgm:spPr/>
      <dgm:t>
        <a:bodyPr/>
        <a:lstStyle/>
        <a:p>
          <a:endParaRPr lang="en-US"/>
        </a:p>
      </dgm:t>
    </dgm:pt>
    <dgm:pt modelId="{756587E2-FADC-48D8-8023-4196125062E6}" type="sibTrans" cxnId="{CCBB2296-6DB1-4BCD-86BF-0130833CFDB5}">
      <dgm:prSet/>
      <dgm:spPr/>
      <dgm:t>
        <a:bodyPr/>
        <a:lstStyle/>
        <a:p>
          <a:endParaRPr lang="en-US"/>
        </a:p>
      </dgm:t>
    </dgm:pt>
    <dgm:pt modelId="{824AA4E9-C09D-4EE6-88F7-B873F9799181}">
      <dgm:prSet/>
      <dgm:spPr/>
      <dgm:t>
        <a:bodyPr/>
        <a:lstStyle/>
        <a:p>
          <a:r>
            <a:rPr lang="en-US"/>
            <a:t>Ashar Javid</a:t>
          </a:r>
        </a:p>
      </dgm:t>
    </dgm:pt>
    <dgm:pt modelId="{A39F404D-3D07-4615-864D-D1C3CFDBE555}" type="parTrans" cxnId="{D2BA4062-34CC-49C8-B8D1-D751AD5E9B8A}">
      <dgm:prSet/>
      <dgm:spPr/>
      <dgm:t>
        <a:bodyPr/>
        <a:lstStyle/>
        <a:p>
          <a:endParaRPr lang="en-US"/>
        </a:p>
      </dgm:t>
    </dgm:pt>
    <dgm:pt modelId="{1C7B6AD8-D853-4E88-8B0A-E6377ED924A2}" type="sibTrans" cxnId="{D2BA4062-34CC-49C8-B8D1-D751AD5E9B8A}">
      <dgm:prSet/>
      <dgm:spPr/>
      <dgm:t>
        <a:bodyPr/>
        <a:lstStyle/>
        <a:p>
          <a:endParaRPr lang="en-US"/>
        </a:p>
      </dgm:t>
    </dgm:pt>
    <dgm:pt modelId="{F742EC69-A5C7-497B-B7BD-B1D6C9F34143}" type="pres">
      <dgm:prSet presAssocID="{C01B7E7C-15E7-4A1E-A169-CA2E1D781E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9F61B0-356E-4A00-BA8A-76A232EB53EB}" type="pres">
      <dgm:prSet presAssocID="{5F17639C-F65E-43E9-B6A9-37E2A48C89EF}" presName="hierRoot1" presStyleCnt="0"/>
      <dgm:spPr/>
    </dgm:pt>
    <dgm:pt modelId="{55C3D685-22EE-4783-A2C3-E7CCF51A10E1}" type="pres">
      <dgm:prSet presAssocID="{5F17639C-F65E-43E9-B6A9-37E2A48C89EF}" presName="composite" presStyleCnt="0"/>
      <dgm:spPr/>
    </dgm:pt>
    <dgm:pt modelId="{19568AB4-DB66-4DB3-87F7-6D3CF0E311B8}" type="pres">
      <dgm:prSet presAssocID="{5F17639C-F65E-43E9-B6A9-37E2A48C89EF}" presName="background" presStyleLbl="node0" presStyleIdx="0" presStyleCnt="3"/>
      <dgm:spPr/>
    </dgm:pt>
    <dgm:pt modelId="{A9F9DB9E-F2CA-41AE-9C37-6DAB0667436B}" type="pres">
      <dgm:prSet presAssocID="{5F17639C-F65E-43E9-B6A9-37E2A48C89EF}" presName="text" presStyleLbl="fgAcc0" presStyleIdx="0" presStyleCnt="3">
        <dgm:presLayoutVars>
          <dgm:chPref val="3"/>
        </dgm:presLayoutVars>
      </dgm:prSet>
      <dgm:spPr/>
    </dgm:pt>
    <dgm:pt modelId="{A56C69C0-2E7C-499D-977C-57DB3DE56F5E}" type="pres">
      <dgm:prSet presAssocID="{5F17639C-F65E-43E9-B6A9-37E2A48C89EF}" presName="hierChild2" presStyleCnt="0"/>
      <dgm:spPr/>
    </dgm:pt>
    <dgm:pt modelId="{FE556658-FE8C-4C8B-8306-C73C53DE8483}" type="pres">
      <dgm:prSet presAssocID="{426BD083-DDAD-4BC7-BFFB-A04FFA2034BB}" presName="hierRoot1" presStyleCnt="0"/>
      <dgm:spPr/>
    </dgm:pt>
    <dgm:pt modelId="{D9C35205-BF74-48BC-8890-26EECAF8F669}" type="pres">
      <dgm:prSet presAssocID="{426BD083-DDAD-4BC7-BFFB-A04FFA2034BB}" presName="composite" presStyleCnt="0"/>
      <dgm:spPr/>
    </dgm:pt>
    <dgm:pt modelId="{73BD5E79-FA63-4695-9F45-0FA61612821D}" type="pres">
      <dgm:prSet presAssocID="{426BD083-DDAD-4BC7-BFFB-A04FFA2034BB}" presName="background" presStyleLbl="node0" presStyleIdx="1" presStyleCnt="3"/>
      <dgm:spPr/>
    </dgm:pt>
    <dgm:pt modelId="{09E85C1A-AE26-4A35-BA6F-AA4034639A68}" type="pres">
      <dgm:prSet presAssocID="{426BD083-DDAD-4BC7-BFFB-A04FFA2034BB}" presName="text" presStyleLbl="fgAcc0" presStyleIdx="1" presStyleCnt="3">
        <dgm:presLayoutVars>
          <dgm:chPref val="3"/>
        </dgm:presLayoutVars>
      </dgm:prSet>
      <dgm:spPr/>
    </dgm:pt>
    <dgm:pt modelId="{D9C65C1B-F382-4B69-BF17-F5178BFCE915}" type="pres">
      <dgm:prSet presAssocID="{426BD083-DDAD-4BC7-BFFB-A04FFA2034BB}" presName="hierChild2" presStyleCnt="0"/>
      <dgm:spPr/>
    </dgm:pt>
    <dgm:pt modelId="{241BA2FD-D5EC-4E24-9E19-97E7649B6173}" type="pres">
      <dgm:prSet presAssocID="{824AA4E9-C09D-4EE6-88F7-B873F9799181}" presName="hierRoot1" presStyleCnt="0"/>
      <dgm:spPr/>
    </dgm:pt>
    <dgm:pt modelId="{DF5A611A-6917-4FCB-BE06-45E19C27C38B}" type="pres">
      <dgm:prSet presAssocID="{824AA4E9-C09D-4EE6-88F7-B873F9799181}" presName="composite" presStyleCnt="0"/>
      <dgm:spPr/>
    </dgm:pt>
    <dgm:pt modelId="{25BE9100-5C1C-4BA7-A23B-BF295C21C5BD}" type="pres">
      <dgm:prSet presAssocID="{824AA4E9-C09D-4EE6-88F7-B873F9799181}" presName="background" presStyleLbl="node0" presStyleIdx="2" presStyleCnt="3"/>
      <dgm:spPr/>
    </dgm:pt>
    <dgm:pt modelId="{0931AD41-89B0-4A23-9D93-B06A5484F532}" type="pres">
      <dgm:prSet presAssocID="{824AA4E9-C09D-4EE6-88F7-B873F9799181}" presName="text" presStyleLbl="fgAcc0" presStyleIdx="2" presStyleCnt="3">
        <dgm:presLayoutVars>
          <dgm:chPref val="3"/>
        </dgm:presLayoutVars>
      </dgm:prSet>
      <dgm:spPr/>
    </dgm:pt>
    <dgm:pt modelId="{C3482717-CE58-4BB7-8F93-17F26359DFB5}" type="pres">
      <dgm:prSet presAssocID="{824AA4E9-C09D-4EE6-88F7-B873F9799181}" presName="hierChild2" presStyleCnt="0"/>
      <dgm:spPr/>
    </dgm:pt>
  </dgm:ptLst>
  <dgm:cxnLst>
    <dgm:cxn modelId="{7BAB671A-D65D-4F82-ACE8-A68C4385A885}" type="presOf" srcId="{426BD083-DDAD-4BC7-BFFB-A04FFA2034BB}" destId="{09E85C1A-AE26-4A35-BA6F-AA4034639A68}" srcOrd="0" destOrd="0" presId="urn:microsoft.com/office/officeart/2005/8/layout/hierarchy1"/>
    <dgm:cxn modelId="{44CE8C2B-D84D-46D2-AAE4-FA939CB91E40}" type="presOf" srcId="{C01B7E7C-15E7-4A1E-A169-CA2E1D781ED2}" destId="{F742EC69-A5C7-497B-B7BD-B1D6C9F34143}" srcOrd="0" destOrd="0" presId="urn:microsoft.com/office/officeart/2005/8/layout/hierarchy1"/>
    <dgm:cxn modelId="{D2BA4062-34CC-49C8-B8D1-D751AD5E9B8A}" srcId="{C01B7E7C-15E7-4A1E-A169-CA2E1D781ED2}" destId="{824AA4E9-C09D-4EE6-88F7-B873F9799181}" srcOrd="2" destOrd="0" parTransId="{A39F404D-3D07-4615-864D-D1C3CFDBE555}" sibTransId="{1C7B6AD8-D853-4E88-8B0A-E6377ED924A2}"/>
    <dgm:cxn modelId="{FFEA2170-A218-4370-BDFC-EA665998CA32}" type="presOf" srcId="{824AA4E9-C09D-4EE6-88F7-B873F9799181}" destId="{0931AD41-89B0-4A23-9D93-B06A5484F532}" srcOrd="0" destOrd="0" presId="urn:microsoft.com/office/officeart/2005/8/layout/hierarchy1"/>
    <dgm:cxn modelId="{F4D6EE95-9090-45F5-987E-7E04EEDBAF0C}" type="presOf" srcId="{5F17639C-F65E-43E9-B6A9-37E2A48C89EF}" destId="{A9F9DB9E-F2CA-41AE-9C37-6DAB0667436B}" srcOrd="0" destOrd="0" presId="urn:microsoft.com/office/officeart/2005/8/layout/hierarchy1"/>
    <dgm:cxn modelId="{CCBB2296-6DB1-4BCD-86BF-0130833CFDB5}" srcId="{C01B7E7C-15E7-4A1E-A169-CA2E1D781ED2}" destId="{426BD083-DDAD-4BC7-BFFB-A04FFA2034BB}" srcOrd="1" destOrd="0" parTransId="{36896C91-900D-426A-AD73-CB28AD228600}" sibTransId="{756587E2-FADC-48D8-8023-4196125062E6}"/>
    <dgm:cxn modelId="{A16EB1FA-E4AE-46E7-8E2C-F5A06B4FEB42}" srcId="{C01B7E7C-15E7-4A1E-A169-CA2E1D781ED2}" destId="{5F17639C-F65E-43E9-B6A9-37E2A48C89EF}" srcOrd="0" destOrd="0" parTransId="{25D525EE-3179-4058-9DD3-F91DA338BE13}" sibTransId="{335D9F8B-7F0B-41DC-84F2-309BDEDD3AF9}"/>
    <dgm:cxn modelId="{0B6418F2-11F4-4B0B-AC98-11C24CDA0863}" type="presParOf" srcId="{F742EC69-A5C7-497B-B7BD-B1D6C9F34143}" destId="{E99F61B0-356E-4A00-BA8A-76A232EB53EB}" srcOrd="0" destOrd="0" presId="urn:microsoft.com/office/officeart/2005/8/layout/hierarchy1"/>
    <dgm:cxn modelId="{18870908-0C77-4853-9167-92F6EBA97B1B}" type="presParOf" srcId="{E99F61B0-356E-4A00-BA8A-76A232EB53EB}" destId="{55C3D685-22EE-4783-A2C3-E7CCF51A10E1}" srcOrd="0" destOrd="0" presId="urn:microsoft.com/office/officeart/2005/8/layout/hierarchy1"/>
    <dgm:cxn modelId="{AA5F07BD-4539-4D85-A51D-8F6255E72CDB}" type="presParOf" srcId="{55C3D685-22EE-4783-A2C3-E7CCF51A10E1}" destId="{19568AB4-DB66-4DB3-87F7-6D3CF0E311B8}" srcOrd="0" destOrd="0" presId="urn:microsoft.com/office/officeart/2005/8/layout/hierarchy1"/>
    <dgm:cxn modelId="{22632DAB-8F37-437A-B3D6-14E30C22DAD2}" type="presParOf" srcId="{55C3D685-22EE-4783-A2C3-E7CCF51A10E1}" destId="{A9F9DB9E-F2CA-41AE-9C37-6DAB0667436B}" srcOrd="1" destOrd="0" presId="urn:microsoft.com/office/officeart/2005/8/layout/hierarchy1"/>
    <dgm:cxn modelId="{A77E0F0A-8F36-4F19-9D36-85401441348C}" type="presParOf" srcId="{E99F61B0-356E-4A00-BA8A-76A232EB53EB}" destId="{A56C69C0-2E7C-499D-977C-57DB3DE56F5E}" srcOrd="1" destOrd="0" presId="urn:microsoft.com/office/officeart/2005/8/layout/hierarchy1"/>
    <dgm:cxn modelId="{CDC0E862-51E0-4654-A104-D0D90C819CE0}" type="presParOf" srcId="{F742EC69-A5C7-497B-B7BD-B1D6C9F34143}" destId="{FE556658-FE8C-4C8B-8306-C73C53DE8483}" srcOrd="1" destOrd="0" presId="urn:microsoft.com/office/officeart/2005/8/layout/hierarchy1"/>
    <dgm:cxn modelId="{3899D4CB-C3B5-43C6-89D1-9704A1C5F2C3}" type="presParOf" srcId="{FE556658-FE8C-4C8B-8306-C73C53DE8483}" destId="{D9C35205-BF74-48BC-8890-26EECAF8F669}" srcOrd="0" destOrd="0" presId="urn:microsoft.com/office/officeart/2005/8/layout/hierarchy1"/>
    <dgm:cxn modelId="{2A3135DF-7758-4648-BDB5-4F0D67DBF424}" type="presParOf" srcId="{D9C35205-BF74-48BC-8890-26EECAF8F669}" destId="{73BD5E79-FA63-4695-9F45-0FA61612821D}" srcOrd="0" destOrd="0" presId="urn:microsoft.com/office/officeart/2005/8/layout/hierarchy1"/>
    <dgm:cxn modelId="{A445B6AD-16E4-48A6-93F6-EF832FFC7B71}" type="presParOf" srcId="{D9C35205-BF74-48BC-8890-26EECAF8F669}" destId="{09E85C1A-AE26-4A35-BA6F-AA4034639A68}" srcOrd="1" destOrd="0" presId="urn:microsoft.com/office/officeart/2005/8/layout/hierarchy1"/>
    <dgm:cxn modelId="{4D8391C7-50A7-443B-BB00-2BAAD7128266}" type="presParOf" srcId="{FE556658-FE8C-4C8B-8306-C73C53DE8483}" destId="{D9C65C1B-F382-4B69-BF17-F5178BFCE915}" srcOrd="1" destOrd="0" presId="urn:microsoft.com/office/officeart/2005/8/layout/hierarchy1"/>
    <dgm:cxn modelId="{BA2AD071-6996-4A85-BFDD-AAA31AE5FA61}" type="presParOf" srcId="{F742EC69-A5C7-497B-B7BD-B1D6C9F34143}" destId="{241BA2FD-D5EC-4E24-9E19-97E7649B6173}" srcOrd="2" destOrd="0" presId="urn:microsoft.com/office/officeart/2005/8/layout/hierarchy1"/>
    <dgm:cxn modelId="{2709A059-790B-48A8-884A-935EAECEFE2F}" type="presParOf" srcId="{241BA2FD-D5EC-4E24-9E19-97E7649B6173}" destId="{DF5A611A-6917-4FCB-BE06-45E19C27C38B}" srcOrd="0" destOrd="0" presId="urn:microsoft.com/office/officeart/2005/8/layout/hierarchy1"/>
    <dgm:cxn modelId="{6F8B6699-C7A6-48C9-BF42-7C679EB86447}" type="presParOf" srcId="{DF5A611A-6917-4FCB-BE06-45E19C27C38B}" destId="{25BE9100-5C1C-4BA7-A23B-BF295C21C5BD}" srcOrd="0" destOrd="0" presId="urn:microsoft.com/office/officeart/2005/8/layout/hierarchy1"/>
    <dgm:cxn modelId="{2939FA21-751F-49F0-B8B3-72A85D40C125}" type="presParOf" srcId="{DF5A611A-6917-4FCB-BE06-45E19C27C38B}" destId="{0931AD41-89B0-4A23-9D93-B06A5484F532}" srcOrd="1" destOrd="0" presId="urn:microsoft.com/office/officeart/2005/8/layout/hierarchy1"/>
    <dgm:cxn modelId="{DD5E37B4-9CCD-4E3F-8EE4-3941A42C1DA9}" type="presParOf" srcId="{241BA2FD-D5EC-4E24-9E19-97E7649B6173}" destId="{C3482717-CE58-4BB7-8F93-17F26359DF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68AB4-DB66-4DB3-87F7-6D3CF0E311B8}">
      <dsp:nvSpPr>
        <dsp:cNvPr id="0" name=""/>
        <dsp:cNvSpPr/>
      </dsp:nvSpPr>
      <dsp:spPr>
        <a:xfrm>
          <a:off x="0" y="424147"/>
          <a:ext cx="2493979" cy="15836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F9DB9E-F2CA-41AE-9C37-6DAB0667436B}">
      <dsp:nvSpPr>
        <dsp:cNvPr id="0" name=""/>
        <dsp:cNvSpPr/>
      </dsp:nvSpPr>
      <dsp:spPr>
        <a:xfrm>
          <a:off x="277108" y="687400"/>
          <a:ext cx="2493979" cy="15836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 Hammad Sarwar</a:t>
          </a:r>
        </a:p>
      </dsp:txBody>
      <dsp:txXfrm>
        <a:off x="323492" y="733784"/>
        <a:ext cx="2401211" cy="1490909"/>
      </dsp:txXfrm>
    </dsp:sp>
    <dsp:sp modelId="{73BD5E79-FA63-4695-9F45-0FA61612821D}">
      <dsp:nvSpPr>
        <dsp:cNvPr id="0" name=""/>
        <dsp:cNvSpPr/>
      </dsp:nvSpPr>
      <dsp:spPr>
        <a:xfrm>
          <a:off x="3048197" y="424147"/>
          <a:ext cx="2493979" cy="15836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E85C1A-AE26-4A35-BA6F-AA4034639A68}">
      <dsp:nvSpPr>
        <dsp:cNvPr id="0" name=""/>
        <dsp:cNvSpPr/>
      </dsp:nvSpPr>
      <dsp:spPr>
        <a:xfrm>
          <a:off x="3325306" y="687400"/>
          <a:ext cx="2493979" cy="15836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Awais Asghar</a:t>
          </a:r>
        </a:p>
      </dsp:txBody>
      <dsp:txXfrm>
        <a:off x="3371690" y="733784"/>
        <a:ext cx="2401211" cy="1490909"/>
      </dsp:txXfrm>
    </dsp:sp>
    <dsp:sp modelId="{25BE9100-5C1C-4BA7-A23B-BF295C21C5BD}">
      <dsp:nvSpPr>
        <dsp:cNvPr id="0" name=""/>
        <dsp:cNvSpPr/>
      </dsp:nvSpPr>
      <dsp:spPr>
        <a:xfrm>
          <a:off x="6096394" y="424147"/>
          <a:ext cx="2493979" cy="15836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31AD41-89B0-4A23-9D93-B06A5484F532}">
      <dsp:nvSpPr>
        <dsp:cNvPr id="0" name=""/>
        <dsp:cNvSpPr/>
      </dsp:nvSpPr>
      <dsp:spPr>
        <a:xfrm>
          <a:off x="6373503" y="687400"/>
          <a:ext cx="2493979" cy="15836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Ashar Javid</a:t>
          </a:r>
        </a:p>
      </dsp:txBody>
      <dsp:txXfrm>
        <a:off x="6419887" y="733784"/>
        <a:ext cx="2401211" cy="1490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83AF-456F-5EFD-8BDB-70C740D42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039102-53A5-598D-4325-3BE0187680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6F5309-5CEF-93E4-70C8-0101FD6EF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46920-615B-F4C7-3707-6C097BE0B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5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C6C32-C092-BCAC-9DD0-782111516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2F195-B424-A7E7-69B0-E5B93D317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F6EC0-57C7-D8AC-3979-C59326B07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3111F-839B-2551-AA18-948CB0429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3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10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54287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15842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37057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1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7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1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7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12425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3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3207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48098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80462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849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8E60075-87B4-2D70-AB49-44155720C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7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9175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0331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3610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60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79" r:id="rId18"/>
    <p:sldLayoutId id="2147483669" r:id="rId19"/>
    <p:sldLayoutId id="2147483674" r:id="rId20"/>
    <p:sldLayoutId id="2147483670" r:id="rId21"/>
    <p:sldLayoutId id="2147483677" r:id="rId22"/>
    <p:sldLayoutId id="2147483678" r:id="rId23"/>
    <p:sldLayoutId id="214748366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F564F5-F340-D6FB-32D7-3B6B1E287C94}"/>
              </a:ext>
            </a:extLst>
          </p:cNvPr>
          <p:cNvSpPr txBox="1"/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Crowd-Sourced AQI Monitoring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0EF72-1EFD-0C5B-3C1F-781F23DF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E024F78-56A6-7740-B68D-8D4D026EDF3F}" type="slidenum">
              <a:rPr lang="en-US" sz="2800" smtClean="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2800">
              <a:solidFill>
                <a:schemeClr val="accent1"/>
              </a:solidFill>
            </a:endParaRPr>
          </a:p>
        </p:txBody>
      </p:sp>
      <p:graphicFrame>
        <p:nvGraphicFramePr>
          <p:cNvPr id="14" name="TextBox 11">
            <a:extLst>
              <a:ext uri="{FF2B5EF4-FFF2-40B4-BE49-F238E27FC236}">
                <a16:creationId xmlns:a16="http://schemas.microsoft.com/office/drawing/2014/main" id="{939743D5-6A77-BDA3-5C84-99DB75203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6162547"/>
              </p:ext>
            </p:extLst>
          </p:nvPr>
        </p:nvGraphicFramePr>
        <p:xfrm>
          <a:off x="1560033" y="2673461"/>
          <a:ext cx="8867483" cy="269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F8AFD76-9755-8379-F47A-ECBEDADD21E8}"/>
              </a:ext>
            </a:extLst>
          </p:cNvPr>
          <p:cNvSpPr txBox="1">
            <a:spLocks/>
          </p:cNvSpPr>
          <p:nvPr/>
        </p:nvSpPr>
        <p:spPr>
          <a:xfrm>
            <a:off x="9140971" y="62261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8" name="Picture 4" descr="NUST Logo - LogoDix">
            <a:extLst>
              <a:ext uri="{FF2B5EF4-FFF2-40B4-BE49-F238E27FC236}">
                <a16:creationId xmlns:a16="http://schemas.microsoft.com/office/drawing/2014/main" id="{626176C8-5652-B808-F400-C36055698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68" y="338604"/>
            <a:ext cx="1342762" cy="134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9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lvl="0"/>
            <a:r>
              <a:rPr lang="en-US" dirty="0"/>
              <a:t>Methodology (Part I:  Hardware)</a:t>
            </a:r>
            <a:endParaRPr lang="en-US" noProof="0" dirty="0"/>
          </a:p>
        </p:txBody>
      </p:sp>
      <p:pic>
        <p:nvPicPr>
          <p:cNvPr id="7" name="Content Placeholder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1E65416-ECA9-414A-2D04-744A2C949DF4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rcRect l="9267" r="26725" b="2"/>
          <a:stretch/>
        </p:blipFill>
        <p:spPr>
          <a:xfrm>
            <a:off x="307829" y="2162484"/>
            <a:ext cx="4471517" cy="3929490"/>
          </a:xfrm>
          <a:noFill/>
        </p:spPr>
      </p:pic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601249" y="2474913"/>
            <a:ext cx="3014064" cy="3529012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01FBC9-E343-9F05-37F8-F93A54422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590" y="2405194"/>
            <a:ext cx="6433412" cy="34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F359-A498-BEA2-A281-4DDD98AA2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BA19-6214-B4CF-785A-D5FE86FA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lvl="0"/>
            <a:r>
              <a:rPr lang="en-US" dirty="0"/>
              <a:t>Methodology (Part II: Software)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111E6-7E72-B589-8E7B-6CD14C071C29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F0A8C-E52C-06A7-2B23-CDC2778E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5" name="Picture 14" descr="A computer screen with a blue circuit board&#10;&#10;Description automatically generated">
            <a:extLst>
              <a:ext uri="{FF2B5EF4-FFF2-40B4-BE49-F238E27FC236}">
                <a16:creationId xmlns:a16="http://schemas.microsoft.com/office/drawing/2014/main" id="{536F0128-E60E-5685-2CB8-AD5CFA474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686" y="2766395"/>
            <a:ext cx="4447218" cy="29685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15AC5B-07F2-850F-636C-23C2EA026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71" y="2974725"/>
            <a:ext cx="6567619" cy="242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8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30" y="425686"/>
            <a:ext cx="6788052" cy="650526"/>
          </a:xfrm>
        </p:spPr>
        <p:txBody>
          <a:bodyPr/>
          <a:lstStyle/>
          <a:p>
            <a:r>
              <a:rPr lang="en-US" dirty="0"/>
              <a:t>Results  and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59AB0AF-CFE5-AC39-C47C-1B89A265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843"/>
          <a:stretch/>
        </p:blipFill>
        <p:spPr>
          <a:xfrm>
            <a:off x="354909" y="1169306"/>
            <a:ext cx="4744368" cy="4726418"/>
          </a:xfrm>
          <a:prstGeom prst="rect">
            <a:avLst/>
          </a:prstGeom>
        </p:spPr>
      </p:pic>
      <p:pic>
        <p:nvPicPr>
          <p:cNvPr id="18" name="Picture 17" descr="A graph with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F69936F9-1CF1-597D-2DD5-E4616573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77" y="1285104"/>
            <a:ext cx="6969384" cy="23484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48D8B9-6D9E-99FA-DEF5-C74C1C883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277" y="3726641"/>
            <a:ext cx="7058640" cy="196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7903-D633-2AE2-A68C-025A4B26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Projections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684A6-115F-EB72-F031-44ECC5AC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AE501-F1DC-5A5A-980F-EEAA445DB5F5}"/>
              </a:ext>
            </a:extLst>
          </p:cNvPr>
          <p:cNvSpPr txBox="1"/>
          <p:nvPr/>
        </p:nvSpPr>
        <p:spPr>
          <a:xfrm>
            <a:off x="771787" y="2586576"/>
            <a:ext cx="6115574" cy="21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We aim to:-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Integrate LSTM-based ML models for future AQI prediction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Enhance sensor calibration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GPS tagging for geo-based AQI mapping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 a centralized web dashboard for user-friendly analysis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7A8284-CDF0-9E98-05F2-5F9B068C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218" y="2586576"/>
            <a:ext cx="4479753" cy="23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72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343" y="2904382"/>
            <a:ext cx="2659026" cy="1049235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41A28-0224-3C8D-C1A2-D05EAA95C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DB92BED-31DB-769D-86D5-7B3F8F81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Air Pollution Monitoring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C66B92C1-73DA-58A4-D4D3-7B0281248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AQI Calculation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2DF7F301-257F-A6A3-41DA-C6683A7E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3DD45-5B97-59AD-1D0B-B689B99E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9"/>
          <a:stretch/>
        </p:blipFill>
        <p:spPr>
          <a:xfrm>
            <a:off x="0" y="2133600"/>
            <a:ext cx="12192000" cy="4819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1B893-25B0-98E0-0CF4-4802EAE44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483286" cy="3189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51A70E-4F9E-137C-3FD0-0EEFACEED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329" y="-1"/>
            <a:ext cx="9078671" cy="290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950A-AC9D-5A71-F646-7B11E6F8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Whose pollution is it?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C8F3787-48DF-EC70-32A0-C85604E0908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4447694"/>
            <a:ext cx="10515600" cy="15911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0EF72-1EFD-0C5B-3C1F-781F23DF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C6673-1630-25F2-4D34-EB3D330C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43" y="2810646"/>
            <a:ext cx="6644455" cy="1449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AE373-D627-38DD-ACF3-6509F17C8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43" y="4253961"/>
            <a:ext cx="6644455" cy="703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BF2B7-5992-BE5C-7C59-FAA31161C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58" y="2833979"/>
            <a:ext cx="4542885" cy="21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9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89F1-D450-601E-5CAA-32BABA3A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How to calculate aqi index?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EEBA-BD7F-74AD-4CEF-834992C6E35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13658" y="2465540"/>
            <a:ext cx="5257800" cy="3593126"/>
          </a:xfrm>
        </p:spPr>
        <p:txBody>
          <a:bodyPr>
            <a:normAutofit/>
          </a:bodyPr>
          <a:lstStyle/>
          <a:p>
            <a:r>
              <a:rPr lang="en-US" dirty="0"/>
              <a:t>A system used to measure and report the quality of air in a specific location.</a:t>
            </a:r>
          </a:p>
          <a:p>
            <a:r>
              <a:rPr lang="en-US" dirty="0"/>
              <a:t>It provides real-time data about the concentration of pollutants in the air and the associated health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7731-558D-40C0-F6AB-84160171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A22A8E7-FF4D-E665-C8E7-BD1B715C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1" r="2" b="2"/>
          <a:stretch/>
        </p:blipFill>
        <p:spPr>
          <a:xfrm>
            <a:off x="5569102" y="2166259"/>
            <a:ext cx="6074817" cy="3744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65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3">
            <a:extLst>
              <a:ext uri="{FF2B5EF4-FFF2-40B4-BE49-F238E27FC236}">
                <a16:creationId xmlns:a16="http://schemas.microsoft.com/office/drawing/2014/main" id="{C4DD592E-8195-4994-D898-951B99C2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0" baseline="0" dirty="0">
                <a:latin typeface="+mj-lt"/>
                <a:ea typeface="+mj-ea"/>
                <a:cs typeface="Biome" panose="020B0503030204020804" pitchFamily="34" charset="0"/>
              </a:rPr>
              <a:t>WHY Crowdsourced AQI </a:t>
            </a:r>
            <a:r>
              <a:rPr lang="en-US" kern="1200" cap="all" spc="0" baseline="0" dirty="0" err="1">
                <a:latin typeface="+mj-lt"/>
                <a:ea typeface="+mj-ea"/>
                <a:cs typeface="Biome" panose="020B0503030204020804" pitchFamily="34" charset="0"/>
              </a:rPr>
              <a:t>INdex</a:t>
            </a:r>
            <a:r>
              <a:rPr lang="en-US" kern="1200" cap="all" spc="0" baseline="0" dirty="0">
                <a:latin typeface="+mj-lt"/>
                <a:ea typeface="+mj-ea"/>
                <a:cs typeface="Biome" panose="020B0503030204020804" pitchFamily="34" charset="0"/>
              </a:rPr>
              <a:t> Monitoring?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489B8-5DA6-808F-0B6C-4C888012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28AEA-4A35-CE88-97B1-3843E0D5BAF0}"/>
              </a:ext>
            </a:extLst>
          </p:cNvPr>
          <p:cNvSpPr txBox="1"/>
          <p:nvPr/>
        </p:nvSpPr>
        <p:spPr>
          <a:xfrm>
            <a:off x="481798" y="2597887"/>
            <a:ext cx="3774587" cy="3723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State-owned Data Collection</a:t>
            </a: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Custom Calibration</a:t>
            </a:r>
            <a:endParaRPr lang="en-US" baseline="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baseline="0" dirty="0">
                <a:solidFill>
                  <a:schemeClr val="bg1"/>
                </a:solidFill>
              </a:rPr>
              <a:t>Air quality forecasting</a:t>
            </a: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baseline="0" dirty="0">
                <a:solidFill>
                  <a:schemeClr val="bg1"/>
                </a:solidFill>
              </a:rPr>
              <a:t>Research on air pollution</a:t>
            </a: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baseline="0" dirty="0">
                <a:solidFill>
                  <a:schemeClr val="bg1"/>
                </a:solidFill>
              </a:rPr>
              <a:t>Monitoring compliance with regulations for city zones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AF823D-C8F2-717E-74C6-177AAC55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" r="-940"/>
          <a:stretch/>
        </p:blipFill>
        <p:spPr>
          <a:xfrm>
            <a:off x="3832784" y="2778529"/>
            <a:ext cx="7609799" cy="2427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435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79F5-3F89-1BFD-18A4-D2ADFEF7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7761E-BC96-345E-2C7B-E3CBF287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79E37C-36EA-B494-B53F-B66BA613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1157099"/>
            <a:ext cx="4975426" cy="497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2F511-3F00-1C07-4010-DC2393E1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34" y="2535474"/>
            <a:ext cx="4042609" cy="32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3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lvl="0"/>
            <a:r>
              <a:rPr lang="en-US" dirty="0"/>
              <a:t>Sensors</a:t>
            </a:r>
            <a:endParaRPr lang="en-US" noProof="0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194E036-27FF-181E-48BF-56C835BD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98E7A8-FD89-AE13-0D0E-E4D0EFC3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965342"/>
              </p:ext>
            </p:extLst>
          </p:nvPr>
        </p:nvGraphicFramePr>
        <p:xfrm>
          <a:off x="1962936" y="2194295"/>
          <a:ext cx="7912330" cy="38947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78903">
                  <a:extLst>
                    <a:ext uri="{9D8B030D-6E8A-4147-A177-3AD203B41FA5}">
                      <a16:colId xmlns:a16="http://schemas.microsoft.com/office/drawing/2014/main" val="3236558524"/>
                    </a:ext>
                  </a:extLst>
                </a:gridCol>
                <a:gridCol w="978903">
                  <a:extLst>
                    <a:ext uri="{9D8B030D-6E8A-4147-A177-3AD203B41FA5}">
                      <a16:colId xmlns:a16="http://schemas.microsoft.com/office/drawing/2014/main" val="1797699160"/>
                    </a:ext>
                  </a:extLst>
                </a:gridCol>
                <a:gridCol w="2082292">
                  <a:extLst>
                    <a:ext uri="{9D8B030D-6E8A-4147-A177-3AD203B41FA5}">
                      <a16:colId xmlns:a16="http://schemas.microsoft.com/office/drawing/2014/main" val="3346350748"/>
                    </a:ext>
                  </a:extLst>
                </a:gridCol>
                <a:gridCol w="1110934">
                  <a:extLst>
                    <a:ext uri="{9D8B030D-6E8A-4147-A177-3AD203B41FA5}">
                      <a16:colId xmlns:a16="http://schemas.microsoft.com/office/drawing/2014/main" val="683620252"/>
                    </a:ext>
                  </a:extLst>
                </a:gridCol>
                <a:gridCol w="2761298">
                  <a:extLst>
                    <a:ext uri="{9D8B030D-6E8A-4147-A177-3AD203B41FA5}">
                      <a16:colId xmlns:a16="http://schemas.microsoft.com/office/drawing/2014/main" val="1614371949"/>
                    </a:ext>
                  </a:extLst>
                </a:gridCol>
              </a:tblGrid>
              <a:tr h="31272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Sensor</a:t>
                      </a:r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Measurement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Pin/Port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Description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756994864"/>
                  </a:ext>
                </a:extLst>
              </a:tr>
              <a:tr h="52593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DHT 22</a:t>
                      </a:r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Temperature &amp; Humidity 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D8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Measures ambient temperature and relative humidity.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3644925199"/>
                  </a:ext>
                </a:extLst>
              </a:tr>
              <a:tr h="7391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BMP 280</a:t>
                      </a:r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Temperature, Pressure &amp; Altitude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I2C (default 0x76)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Measures temperature, atmospheric pressure, and calculates altitude.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573993252"/>
                  </a:ext>
                </a:extLst>
              </a:tr>
              <a:tr h="525939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MQ-2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LPG, Propane,  Alcohol, H2</a:t>
                      </a:r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A0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Detects combustible gases and smoke.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1797972818"/>
                  </a:ext>
                </a:extLst>
              </a:tr>
              <a:tr h="7391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MQ-135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CO2, NH4, Toluene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A1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Detects air quality-related gases (e.g., CO2, ammonia, and volatile organics).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374888552"/>
                  </a:ext>
                </a:extLst>
              </a:tr>
              <a:tr h="525939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MQ-7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CO &amp; CH4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A2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Detects carbon monoxide and methane.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4064985726"/>
                  </a:ext>
                </a:extLst>
              </a:tr>
              <a:tr h="52593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PMS5003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PM2.5, PM10 &amp; other particulate matter levels</a:t>
                      </a:r>
                      <a:endParaRPr lang="en-US" sz="1200"/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Serial Pins 7,10</a:t>
                      </a:r>
                    </a:p>
                  </a:txBody>
                  <a:tcPr marL="61845" marR="61845" marT="30923" marB="3092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Measures particulate matter in the air at different size ranges.</a:t>
                      </a:r>
                    </a:p>
                  </a:txBody>
                  <a:tcPr marL="61845" marR="61845" marT="30923" marB="30923" anchor="ctr"/>
                </a:tc>
                <a:extLst>
                  <a:ext uri="{0D108BD9-81ED-4DB2-BD59-A6C34878D82A}">
                    <a16:rowId xmlns:a16="http://schemas.microsoft.com/office/drawing/2014/main" val="18924278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89928A1-2148-0AEA-EB7F-BBEE16BC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35" b="-1"/>
          <a:stretch/>
        </p:blipFill>
        <p:spPr>
          <a:xfrm>
            <a:off x="2104278" y="2532651"/>
            <a:ext cx="623169" cy="492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AD6BA-AC9D-4C43-9D83-99DA0AAB1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15540" y="3099394"/>
            <a:ext cx="589713" cy="634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DF3F0-C318-BE54-2E3A-5D23AF334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345" y="4455510"/>
            <a:ext cx="681337" cy="524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0DC474-58F0-591C-B5F7-6077727F6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583" y="3800061"/>
            <a:ext cx="634100" cy="487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B11ED6-8B5C-F2AF-9F01-56EC6B260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047" y="5046324"/>
            <a:ext cx="644975" cy="4884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40760F-3092-AF73-CFBE-F40DF5CD079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9943"/>
          <a:stretch/>
        </p:blipFill>
        <p:spPr>
          <a:xfrm>
            <a:off x="2127002" y="5589921"/>
            <a:ext cx="614020" cy="4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9529"/>
            <a:ext cx="11562303" cy="880557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1142F0-1AD9-9838-EDE0-2185A5909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73" y="1894277"/>
            <a:ext cx="11010289" cy="36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SELECTING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ENHANCING YOUR PRESENTATION</a:t>
            </a:r>
          </a:p>
        </p:txBody>
      </p:sp>
      <p:pic>
        <p:nvPicPr>
          <p:cNvPr id="4" name="Picture 3" descr="A person holding a device with a screen&#10;&#10;Description automatically generated">
            <a:extLst>
              <a:ext uri="{FF2B5EF4-FFF2-40B4-BE49-F238E27FC236}">
                <a16:creationId xmlns:a16="http://schemas.microsoft.com/office/drawing/2014/main" id="{97713D14-ACC0-F43A-5F07-F92D22F5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" y="0"/>
            <a:ext cx="12184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423</TotalTime>
  <Words>286</Words>
  <Application>Microsoft Office PowerPoint</Application>
  <PresentationFormat>Widescreen</PresentationFormat>
  <Paragraphs>81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Nova</vt:lpstr>
      <vt:lpstr>Calibri</vt:lpstr>
      <vt:lpstr>Gill Sans MT</vt:lpstr>
      <vt:lpstr>Gallery</vt:lpstr>
      <vt:lpstr>PowerPoint Presentation</vt:lpstr>
      <vt:lpstr>Air Pollution Monitoring</vt:lpstr>
      <vt:lpstr>Whose pollution is it?</vt:lpstr>
      <vt:lpstr>How to calculate aqi index?</vt:lpstr>
      <vt:lpstr>WHY Crowdsourced AQI INdex Monitoring?</vt:lpstr>
      <vt:lpstr>Proposed Methodology </vt:lpstr>
      <vt:lpstr>Sensors</vt:lpstr>
      <vt:lpstr>PowerPoint Presentation</vt:lpstr>
      <vt:lpstr>SELECTING VISUAL AIDS</vt:lpstr>
      <vt:lpstr>Methodology (Part I:  Hardware)</vt:lpstr>
      <vt:lpstr>Methodology (Part II: Software)</vt:lpstr>
      <vt:lpstr>Results  and Data Analysis</vt:lpstr>
      <vt:lpstr>Future Projections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 Monitoring</dc:title>
  <dc:creator>M Hammad Sarwar</dc:creator>
  <cp:lastModifiedBy>Awais Asghar</cp:lastModifiedBy>
  <cp:revision>4</cp:revision>
  <dcterms:created xsi:type="dcterms:W3CDTF">2024-12-19T11:57:25Z</dcterms:created>
  <dcterms:modified xsi:type="dcterms:W3CDTF">2025-06-23T03:37:10Z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